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553980175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553980175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5539801758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5539801758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5539801758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5539801758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5539801758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5539801758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5398017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5398017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53980175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553980175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53980175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53980175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539801758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553980175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5539801758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5539801758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5539801758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5539801758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553980175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553980175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5539801758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5539801758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BG: The curious case with the licensing of the ISPs 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“If you want the government to solve your problem, make it a problem of the government”, Ivan Kostov, Prime-Minister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/>
              <a:t>Conclusions</a:t>
            </a:r>
            <a:endParaRPr sz="3020"/>
          </a:p>
        </p:txBody>
      </p:sp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8725" y="1017725"/>
            <a:ext cx="5466561" cy="3820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/>
              <a:t>Conclusions</a:t>
            </a:r>
            <a:endParaRPr sz="3020"/>
          </a:p>
        </p:txBody>
      </p:sp>
      <p:pic>
        <p:nvPicPr>
          <p:cNvPr id="116" name="Google Shape;11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7500" y="1017725"/>
            <a:ext cx="5748991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/>
              <a:t>Conclusions</a:t>
            </a:r>
            <a:endParaRPr sz="3020"/>
          </a:p>
        </p:txBody>
      </p:sp>
      <p:pic>
        <p:nvPicPr>
          <p:cNvPr id="122" name="Google Shape;12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0" cy="29388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Thank you!</a:t>
            </a:r>
            <a:endParaRPr sz="3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/>
              <a:t>1998 - 1999</a:t>
            </a:r>
            <a:endParaRPr sz="302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Government introduces licenses for the ISP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Internet Society files a case at the Supreme Administrative Court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Biggest problem: find a lawyer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10 months of PR campaign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Hundreds of </a:t>
            </a:r>
            <a:r>
              <a:rPr lang="en" sz="2500"/>
              <a:t>publications</a:t>
            </a:r>
            <a:r>
              <a:rPr lang="en" sz="2500"/>
              <a:t> in all media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International support</a:t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evidence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8000" y="1017725"/>
            <a:ext cx="5165249" cy="3752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evidence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9925" y="2124075"/>
            <a:ext cx="3914775" cy="8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evidence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0550" y="1017725"/>
            <a:ext cx="4563465" cy="3820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evidence</a:t>
            </a:r>
            <a:endParaRPr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64100"/>
            <a:ext cx="3568700" cy="261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9125" y="1364100"/>
            <a:ext cx="4057650" cy="276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evidence</a:t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6475" y="1017725"/>
            <a:ext cx="7994655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evidence</a:t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1" cy="2319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/>
              <a:t>Conclusions</a:t>
            </a:r>
            <a:endParaRPr sz="302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We won, despite the whole government machine 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We won, despite some ISPs applying for a license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We won, because we were right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Our win was a win for all ISPs and all Internet users in Bulgaria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